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9" r:id="rId6"/>
    <p:sldId id="259" r:id="rId7"/>
    <p:sldId id="263" r:id="rId8"/>
    <p:sldId id="266" r:id="rId9"/>
    <p:sldId id="267" r:id="rId10"/>
    <p:sldId id="264" r:id="rId11"/>
    <p:sldId id="265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20"/>
    <p:restoredTop sz="95588"/>
  </p:normalViewPr>
  <p:slideViewPr>
    <p:cSldViewPr snapToGrid="0" snapToObjects="1">
      <p:cViewPr varScale="1">
        <p:scale>
          <a:sx n="52" d="100"/>
          <a:sy n="52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20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1749-3AE1-FF42-B054-DDE678A94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4800" i="1" dirty="0">
                <a:latin typeface="Bodoni 72 Oldstyle Book" pitchFamily="2" charset="0"/>
              </a:rPr>
              <a:t>Tracking Prediction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DB5C0-3D4A-B842-A13C-A91D6633B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6807" y="4119613"/>
            <a:ext cx="4510993" cy="205876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i="1">
                <a:latin typeface="Bodoni 72 Oldstyle Book" pitchFamily="2" charset="0"/>
              </a:rPr>
              <a:t>Ohio Transportation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EBD7300-3138-7D45-A014-3E19CF5F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6" y="673240"/>
            <a:ext cx="5717804" cy="550513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CC1D1-548A-7C49-89CC-F3AA0E65880B}"/>
              </a:ext>
            </a:extLst>
          </p:cNvPr>
          <p:cNvSpPr txBox="1"/>
          <p:nvPr/>
        </p:nvSpPr>
        <p:spPr>
          <a:xfrm>
            <a:off x="6426200" y="302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8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4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E7FCD0-B523-EA4A-A4AD-4551683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449" y="0"/>
            <a:ext cx="2458845" cy="923123"/>
          </a:xfrm>
        </p:spPr>
        <p:txBody>
          <a:bodyPr anchor="b">
            <a:normAutofit/>
          </a:bodyPr>
          <a:lstStyle/>
          <a:p>
            <a:pPr algn="l"/>
            <a:r>
              <a:rPr lang="en-US" sz="3200" i="1" u="sng" dirty="0"/>
              <a:t>Design</a:t>
            </a:r>
            <a:r>
              <a:rPr lang="en-US" sz="3200" dirty="0"/>
              <a:t> </a:t>
            </a:r>
          </a:p>
        </p:txBody>
      </p:sp>
      <p:sp>
        <p:nvSpPr>
          <p:cNvPr id="31" name="Content Placeholder 19">
            <a:extLst>
              <a:ext uri="{FF2B5EF4-FFF2-40B4-BE49-F238E27FC236}">
                <a16:creationId xmlns:a16="http://schemas.microsoft.com/office/drawing/2014/main" id="{13761E34-CEF9-42A0-A2D8-4BC672994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749" y="1003298"/>
            <a:ext cx="3908501" cy="802373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800" dirty="0" err="1"/>
              <a:t>Ohiotransitsystem.com</a:t>
            </a:r>
            <a:endParaRPr lang="en-US" sz="1800" dirty="0"/>
          </a:p>
        </p:txBody>
      </p:sp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5ADFB1C3-8CB8-EF4A-AE5C-9045FDF7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4" y="2169893"/>
            <a:ext cx="10905892" cy="44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6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6CC3-C409-B344-800D-E51EE7862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3209" y="552894"/>
            <a:ext cx="3934047" cy="956929"/>
          </a:xfrm>
        </p:spPr>
        <p:txBody>
          <a:bodyPr>
            <a:normAutofit/>
          </a:bodyPr>
          <a:lstStyle/>
          <a:p>
            <a:r>
              <a:rPr lang="en-US" sz="4800" i="1" u="sng" dirty="0"/>
              <a:t>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A3647-38DE-D344-9FE4-3AC1DDAF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190306"/>
            <a:ext cx="9448800" cy="4114799"/>
          </a:xfrm>
        </p:spPr>
        <p:txBody>
          <a:bodyPr>
            <a:normAutofit/>
          </a:bodyPr>
          <a:lstStyle/>
          <a:p>
            <a:r>
              <a:rPr lang="en-US" sz="2400" dirty="0"/>
              <a:t>Customer centric web application in facilitating seamless scheduling between arrivals and departure times in  Ohio transit stations.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92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8859-87AC-3846-85C6-2D3C4075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D278-8157-8B47-B738-628AFBB8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system will help commuter to know about buses delay and timing</a:t>
            </a:r>
          </a:p>
          <a:p>
            <a:r>
              <a:rPr lang="en-US" sz="2400" dirty="0"/>
              <a:t>System will provide accurate details about the buses.</a:t>
            </a:r>
          </a:p>
          <a:p>
            <a:r>
              <a:rPr lang="en-US" sz="2400" dirty="0"/>
              <a:t>It will also provide valuable information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61132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3C79-B884-A241-B9B3-2015C342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A4108-A6D0-AD48-8BC8-FE6FD0292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bus details are entered by the Admin is wrong so the system in the next station will show wrong information. </a:t>
            </a:r>
          </a:p>
          <a:p>
            <a:r>
              <a:rPr lang="en-US" dirty="0"/>
              <a:t>If there is any network failure the whole system will not work properly.</a:t>
            </a:r>
          </a:p>
        </p:txBody>
      </p:sp>
    </p:spTree>
    <p:extLst>
      <p:ext uri="{BB962C8B-B14F-4D97-AF65-F5344CB8AC3E}">
        <p14:creationId xmlns:p14="http://schemas.microsoft.com/office/powerpoint/2010/main" val="164803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F86EA-D714-7843-888D-FD04E756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474" y="764373"/>
            <a:ext cx="2270070" cy="1293028"/>
          </a:xfrm>
        </p:spPr>
        <p:txBody>
          <a:bodyPr>
            <a:normAutofit/>
          </a:bodyPr>
          <a:lstStyle/>
          <a:p>
            <a:pPr algn="ctr"/>
            <a:r>
              <a:rPr lang="en-US" sz="3200" i="1" u="sng" dirty="0">
                <a:solidFill>
                  <a:schemeClr val="bg1"/>
                </a:solidFill>
              </a:rPr>
              <a:t>Team 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59CBFB-431B-4DC7-913F-D0143E87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8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BA1B1D3-CE16-544C-91FC-B0FA2EC2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44" y="2194560"/>
            <a:ext cx="6404282" cy="319206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1988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A901-E9DE-9845-8A6E-F1E7FF6A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6" y="764373"/>
            <a:ext cx="8371114" cy="1293028"/>
          </a:xfrm>
        </p:spPr>
        <p:txBody>
          <a:bodyPr/>
          <a:lstStyle/>
          <a:p>
            <a:pPr algn="ctr"/>
            <a:r>
              <a:rPr lang="en-US" i="1" u="sng" dirty="0"/>
              <a:t>Process of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17A3-A62C-CA48-B2A6-CC6C9CAC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/>
              <a:t>MICROSOFT TEAM </a:t>
            </a:r>
          </a:p>
          <a:p>
            <a:pPr algn="ctr"/>
            <a:r>
              <a:rPr lang="en-US" dirty="0"/>
              <a:t>EMAILS </a:t>
            </a:r>
          </a:p>
          <a:p>
            <a:pPr algn="ctr"/>
            <a:r>
              <a:rPr lang="en-US" dirty="0"/>
              <a:t>WHATS APP</a:t>
            </a:r>
          </a:p>
          <a:p>
            <a:pPr algn="ctr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78686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8D8-ED57-AE4C-94BB-8CCAE47F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1" u="sng" dirty="0"/>
              <a:t>Technologies</a:t>
            </a:r>
            <a:endParaRPr lang="en-US" i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642E-F134-EB49-A4EB-2268391B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006" y="2057401"/>
            <a:ext cx="10229193" cy="4552405"/>
          </a:xfrm>
          <a:effectLst>
            <a:reflection blurRad="6350" stA="50000" endA="300" endPos="55000" dir="5400000" sy="-100000" algn="bl" rotWithShape="0"/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575A16-4F73-8948-AF64-46C90368DD47}"/>
              </a:ext>
            </a:extLst>
          </p:cNvPr>
          <p:cNvSpPr/>
          <p:nvPr/>
        </p:nvSpPr>
        <p:spPr>
          <a:xfrm>
            <a:off x="1667377" y="2638697"/>
            <a:ext cx="2237873" cy="345493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/>
              <a:t>BackEnd</a:t>
            </a:r>
            <a:endParaRPr lang="en-US" b="1" u="sng" dirty="0"/>
          </a:p>
          <a:p>
            <a:pPr algn="ctr"/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GPS 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650339-D296-FB46-A95B-A9AD77380DF2}"/>
              </a:ext>
            </a:extLst>
          </p:cNvPr>
          <p:cNvSpPr/>
          <p:nvPr/>
        </p:nvSpPr>
        <p:spPr>
          <a:xfrm>
            <a:off x="5125844" y="2638697"/>
            <a:ext cx="2237873" cy="34549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/>
              <a:t>Database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Firebase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05A922-323C-AE40-9542-FF2F707FAD3E}"/>
              </a:ext>
            </a:extLst>
          </p:cNvPr>
          <p:cNvSpPr/>
          <p:nvPr/>
        </p:nvSpPr>
        <p:spPr>
          <a:xfrm>
            <a:off x="8453887" y="2638697"/>
            <a:ext cx="2070736" cy="34549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/>
              <a:t>FrontEnd</a:t>
            </a:r>
            <a:endParaRPr lang="en-US" b="1" u="sng" dirty="0"/>
          </a:p>
          <a:p>
            <a:pPr algn="ctr"/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83472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8755-C7CE-C246-B058-5EF7C463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DataBase</a:t>
            </a:r>
            <a:r>
              <a:rPr lang="en-US" dirty="0"/>
              <a:t>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5C57-9222-9E47-B3EB-B9853743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95DC-7EAF-3D47-BA7F-5966FBE6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65694"/>
            <a:ext cx="6535784" cy="38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7499C-393B-5F40-96CF-43E7A5DB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i="1" u="sng"/>
              <a:t>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662A1-DD4E-FD4C-A551-1B714805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  <a:p>
            <a:r>
              <a:rPr lang="en-US" sz="1600"/>
              <a:t>Agile-waterfall Hybrid  Methodology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C6C39F-2264-A54C-AEE8-BC7E13F5A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48" y="746126"/>
            <a:ext cx="6212602" cy="547255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230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AE0D4-DCE9-DF41-9D4F-8163D04E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441449"/>
            <a:ext cx="3977639" cy="923123"/>
          </a:xfrm>
        </p:spPr>
        <p:txBody>
          <a:bodyPr anchor="b">
            <a:normAutofit/>
          </a:bodyPr>
          <a:lstStyle/>
          <a:p>
            <a:pPr algn="l"/>
            <a:r>
              <a:rPr lang="en-US" sz="3200" i="1" u="sng" dirty="0"/>
              <a:t>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4A2C8-DDBC-4A22-B571-B9E55A04E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2000" dirty="0"/>
              <a:t>User Requirement</a:t>
            </a:r>
          </a:p>
          <a:p>
            <a:r>
              <a:rPr lang="en-US" sz="2000" dirty="0"/>
              <a:t>System Requirement </a:t>
            </a:r>
          </a:p>
          <a:p>
            <a:r>
              <a:rPr lang="en-US" sz="2000" dirty="0"/>
              <a:t>Functional requirement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DEEAD-E4BE-4949-BE47-5BFC1F17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37" y="1636638"/>
            <a:ext cx="6156963" cy="3932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077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81DE-4676-1149-BAFD-0BBC2E38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C5EDC-6D8A-974F-972A-3DFCB068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Ohio Transit System (OTS) is a term applied to the Public Transport system using busses to provided faster, more efficient services than an ordinary heavy rail system.</a:t>
            </a:r>
          </a:p>
          <a:p>
            <a:r>
              <a:rPr lang="en-US" dirty="0"/>
              <a:t>It ensure fast, sustainable, reliable, secure and high capacity service.</a:t>
            </a:r>
          </a:p>
          <a:p>
            <a:r>
              <a:rPr lang="en-US" dirty="0"/>
              <a:t>Ohio transit system is a electric railway system characterized by it ability to operate single or multiple buses along exclusive right-of-way at ground level </a:t>
            </a:r>
          </a:p>
        </p:txBody>
      </p:sp>
    </p:spTree>
    <p:extLst>
      <p:ext uri="{BB962C8B-B14F-4D97-AF65-F5344CB8AC3E}">
        <p14:creationId xmlns:p14="http://schemas.microsoft.com/office/powerpoint/2010/main" val="84694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F400-17CE-A640-8B04-651037100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 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9F55-04C6-394E-88DF-370B21DA5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Affordable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More Convenient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Increases the service quality of the rail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Reduces the emission of green house gases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Reduces the traffic congestion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Less Energy consumption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Reduction of Usage of fossil fuels</a:t>
            </a:r>
          </a:p>
        </p:txBody>
      </p:sp>
    </p:spTree>
    <p:extLst>
      <p:ext uri="{BB962C8B-B14F-4D97-AF65-F5344CB8AC3E}">
        <p14:creationId xmlns:p14="http://schemas.microsoft.com/office/powerpoint/2010/main" val="12627447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2723</TotalTime>
  <Words>244</Words>
  <Application>Microsoft Macintosh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Bodoni 72 Oldstyle Book</vt:lpstr>
      <vt:lpstr>Century Gothic</vt:lpstr>
      <vt:lpstr>Wingdings</vt:lpstr>
      <vt:lpstr>Vapor Trail</vt:lpstr>
      <vt:lpstr>Tracking Prediction system </vt:lpstr>
      <vt:lpstr>Team 3</vt:lpstr>
      <vt:lpstr>Process of Communication</vt:lpstr>
      <vt:lpstr>Technologies</vt:lpstr>
      <vt:lpstr>DataBase Diagram</vt:lpstr>
      <vt:lpstr>METHODOLOGIES</vt:lpstr>
      <vt:lpstr>Requirements</vt:lpstr>
      <vt:lpstr>Introduction</vt:lpstr>
      <vt:lpstr>Why  OTS?</vt:lpstr>
      <vt:lpstr>Design </vt:lpstr>
      <vt:lpstr>Domain</vt:lpstr>
      <vt:lpstr>Advantages</vt:lpstr>
      <vt:lpstr>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Prediction system </dc:title>
  <dc:creator>AUGUSTO.GARCIA@lc.cuny.edu</dc:creator>
  <cp:lastModifiedBy>AUGUSTO.GARCIA@lc.cuny.edu</cp:lastModifiedBy>
  <cp:revision>56</cp:revision>
  <dcterms:created xsi:type="dcterms:W3CDTF">2021-03-16T02:12:30Z</dcterms:created>
  <dcterms:modified xsi:type="dcterms:W3CDTF">2021-05-12T04:51:21Z</dcterms:modified>
</cp:coreProperties>
</file>